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embeddedFontLst>
    <p:embeddedFont>
      <p:font typeface="Fray Gabriel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764B-B1B8-4C6D-B636-10F0449BFF6F}" type="datetimeFigureOut">
              <a:rPr lang="it-IT" smtClean="0"/>
              <a:t>05/05/2013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D3B1-1FDC-4BEC-B148-4EC1DA55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3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764B-B1B8-4C6D-B636-10F0449BFF6F}" type="datetimeFigureOut">
              <a:rPr lang="it-IT" smtClean="0"/>
              <a:t>05/05/2013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D3B1-1FDC-4BEC-B148-4EC1DA550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1" y="28617"/>
            <a:ext cx="5082639" cy="67069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252639" y="3300025"/>
            <a:ext cx="3761030" cy="334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it-IT" sz="8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ray Gabriel" pitchFamily="2" charset="0"/>
              </a:rPr>
              <a:t>Uomini </a:t>
            </a:r>
            <a:endParaRPr lang="it-IT" sz="8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Fray Gabriel" pitchFamily="2" charset="0"/>
            </a:endParaRPr>
          </a:p>
          <a:p>
            <a:pPr>
              <a:lnSpc>
                <a:spcPct val="80000"/>
              </a:lnSpc>
            </a:pPr>
            <a:r>
              <a:rPr lang="it-IT" sz="8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ray Gabriel" pitchFamily="2" charset="0"/>
              </a:rPr>
              <a:t>di </a:t>
            </a:r>
          </a:p>
          <a:p>
            <a:pPr>
              <a:lnSpc>
                <a:spcPct val="80000"/>
              </a:lnSpc>
            </a:pPr>
            <a:r>
              <a:rPr lang="it-IT" sz="8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ray Gabriel" pitchFamily="2" charset="0"/>
              </a:rPr>
              <a:t>Galilea</a:t>
            </a:r>
            <a:endParaRPr lang="it-IT" sz="88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Fray Gabri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83968" y="239710"/>
            <a:ext cx="3761030" cy="334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it-IT" sz="8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ray Gabriel" pitchFamily="2" charset="0"/>
              </a:rPr>
              <a:t>Uomini </a:t>
            </a:r>
            <a:endParaRPr lang="it-IT" sz="8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Fray Gabriel" pitchFamily="2" charset="0"/>
            </a:endParaRPr>
          </a:p>
          <a:p>
            <a:pPr>
              <a:lnSpc>
                <a:spcPct val="80000"/>
              </a:lnSpc>
            </a:pPr>
            <a:r>
              <a:rPr lang="it-IT" sz="8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ray Gabriel" pitchFamily="2" charset="0"/>
              </a:rPr>
              <a:t>di </a:t>
            </a:r>
          </a:p>
          <a:p>
            <a:pPr>
              <a:lnSpc>
                <a:spcPct val="80000"/>
              </a:lnSpc>
            </a:pPr>
            <a:r>
              <a:rPr lang="it-IT" sz="8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ray Gabriel" pitchFamily="2" charset="0"/>
              </a:rPr>
              <a:t>Galilea</a:t>
            </a:r>
            <a:endParaRPr lang="it-IT" sz="88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Fray Gabriel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39952" y="4653136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«Uomini di Galilea, perché state a guardare il cielo? Questo Gesù, che di mezzo a voi è stato assunto in cielo, verrà allo stesso modo in cui l'avete visto andare in cielo».</a:t>
            </a:r>
          </a:p>
        </p:txBody>
      </p:sp>
      <p:pic>
        <p:nvPicPr>
          <p:cNvPr id="8196" name="Picture 4" descr="Hospizkapell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4" y="201382"/>
            <a:ext cx="3821666" cy="63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82802" y="1340768"/>
            <a:ext cx="349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/>
              <a:t>Terra di </a:t>
            </a:r>
            <a:r>
              <a:rPr lang="it-IT" sz="2400" i="1" dirty="0" err="1" smtClean="0"/>
              <a:t>Zàbulon</a:t>
            </a:r>
            <a:r>
              <a:rPr lang="it-IT" sz="2400" i="1" dirty="0" smtClean="0"/>
              <a:t> e terra di </a:t>
            </a:r>
            <a:r>
              <a:rPr lang="it-IT" sz="2400" i="1" dirty="0" err="1" smtClean="0"/>
              <a:t>Nèftali</a:t>
            </a:r>
            <a:r>
              <a:rPr lang="it-IT" sz="2400" i="1" dirty="0" smtClean="0"/>
              <a:t>, sulla via del mare, oltre il Giordano, </a:t>
            </a:r>
            <a:r>
              <a:rPr lang="it-IT" sz="2400" b="1" i="1" dirty="0" smtClean="0">
                <a:solidFill>
                  <a:srgbClr val="FFC000"/>
                </a:solidFill>
              </a:rPr>
              <a:t>Galilea</a:t>
            </a:r>
            <a:r>
              <a:rPr lang="it-IT" sz="2400" i="1" dirty="0" smtClean="0">
                <a:solidFill>
                  <a:srgbClr val="FFC000"/>
                </a:solidFill>
              </a:rPr>
              <a:t> </a:t>
            </a:r>
            <a:r>
              <a:rPr lang="it-IT" sz="2400" b="1" i="1" dirty="0" smtClean="0">
                <a:solidFill>
                  <a:srgbClr val="FFC000"/>
                </a:solidFill>
              </a:rPr>
              <a:t>delle genti</a:t>
            </a:r>
            <a:r>
              <a:rPr lang="it-IT" sz="2400" i="1" dirty="0" smtClean="0"/>
              <a:t>!</a:t>
            </a:r>
            <a:r>
              <a:rPr lang="it-IT" sz="2400" dirty="0" smtClean="0"/>
              <a:t> </a:t>
            </a:r>
            <a:r>
              <a:rPr lang="it-IT" dirty="0" smtClean="0"/>
              <a:t>[Mt 4,15]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220072" y="18864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Uomini di Galilea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20072" y="3789040"/>
            <a:ext cx="3491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Mentre camminava lungo il mare di </a:t>
            </a:r>
            <a:r>
              <a:rPr lang="it-IT" sz="2400" b="1" dirty="0" smtClean="0">
                <a:solidFill>
                  <a:srgbClr val="FFC000"/>
                </a:solidFill>
              </a:rPr>
              <a:t>Galilea</a:t>
            </a:r>
            <a:r>
              <a:rPr lang="it-IT" sz="2400" dirty="0" smtClean="0"/>
              <a:t>, vide due fratelli, 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Simone, chiamato Pietro, e Andrea suo fratello</a:t>
            </a:r>
            <a:r>
              <a:rPr lang="it-IT" sz="2400" dirty="0" smtClean="0"/>
              <a:t>, che gettavano le reti in mare; erano infatti pescatori </a:t>
            </a:r>
            <a:r>
              <a:rPr lang="it-IT" dirty="0" smtClean="0"/>
              <a:t>[Mt 4,18]. </a:t>
            </a:r>
            <a:endParaRPr lang="it-IT" dirty="0"/>
          </a:p>
        </p:txBody>
      </p:sp>
      <p:pic>
        <p:nvPicPr>
          <p:cNvPr id="10242" name="Picture 2" descr="Am See Tibe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" y="74658"/>
            <a:ext cx="4996383" cy="65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4048" y="332656"/>
            <a:ext cx="3851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perché </a:t>
            </a: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state a guardare il cielo? </a:t>
            </a:r>
          </a:p>
        </p:txBody>
      </p:sp>
      <p:pic>
        <p:nvPicPr>
          <p:cNvPr id="9218" name="Picture 2" descr="Die Frauen am leeren Gr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16632"/>
            <a:ext cx="486658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04048" y="5345340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Voi cercate Gesù Nazareno, il crocifisso. È risorto, </a:t>
            </a:r>
            <a:r>
              <a:rPr lang="it-IT" sz="2400" b="1" dirty="0" smtClean="0">
                <a:solidFill>
                  <a:srgbClr val="FFC000"/>
                </a:solidFill>
              </a:rPr>
              <a:t>non è qui </a:t>
            </a:r>
            <a:r>
              <a:rPr lang="it-IT" dirty="0" smtClean="0"/>
              <a:t>[Mc 16,6].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04048" y="3327525"/>
            <a:ext cx="3851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L'angelo disse alle donne: «Voi non abbiate paura! So che cercate Gesù, il crocifisso. </a:t>
            </a:r>
            <a:r>
              <a:rPr lang="it-IT" sz="2400" b="1" dirty="0" smtClean="0">
                <a:solidFill>
                  <a:srgbClr val="FFC000"/>
                </a:solidFill>
              </a:rPr>
              <a:t>Non è qui </a:t>
            </a:r>
            <a:r>
              <a:rPr lang="it-IT" dirty="0" smtClean="0"/>
              <a:t>[Mt 28,5-6].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004048" y="1844824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Perché cercate tra i morti colui che è vivo? </a:t>
            </a:r>
            <a:r>
              <a:rPr lang="it-IT" sz="2400" b="1" dirty="0" smtClean="0">
                <a:solidFill>
                  <a:srgbClr val="FFC000"/>
                </a:solidFill>
              </a:rPr>
              <a:t>Non è qui</a:t>
            </a:r>
            <a:r>
              <a:rPr lang="it-IT" sz="2400" dirty="0" smtClean="0"/>
              <a:t>, è risorto </a:t>
            </a:r>
            <a:r>
              <a:rPr lang="it-IT" dirty="0" smtClean="0"/>
              <a:t>[Lc 24,5-6].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9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90178" y="243513"/>
            <a:ext cx="4256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Luca 24,50 </a:t>
            </a:r>
            <a:r>
              <a:rPr lang="it-IT" sz="2400" dirty="0" smtClean="0"/>
              <a:t>Poi </a:t>
            </a:r>
            <a:r>
              <a:rPr lang="it-IT" sz="2400" dirty="0"/>
              <a:t>li condusse fuori verso </a:t>
            </a:r>
            <a:r>
              <a:rPr lang="it-IT" sz="2400" dirty="0" err="1"/>
              <a:t>Betània</a:t>
            </a:r>
            <a:r>
              <a:rPr lang="it-IT" sz="2400" dirty="0"/>
              <a:t> e, alzate le mani, li benedisse. </a:t>
            </a:r>
            <a:r>
              <a:rPr lang="it-IT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51</a:t>
            </a:r>
            <a:r>
              <a:rPr lang="it-IT" sz="2400" dirty="0"/>
              <a:t>Mentre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 benediceva</a:t>
            </a:r>
            <a:r>
              <a:rPr lang="it-IT" sz="2400" dirty="0"/>
              <a:t>, si staccò da loro e veniva portato su, in cielo. </a:t>
            </a:r>
            <a:r>
              <a:rPr lang="it-IT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52</a:t>
            </a:r>
            <a:r>
              <a:rPr lang="it-IT" sz="2400" dirty="0"/>
              <a:t>Ed essi si prostrarono davanti a lui; poi tornarono a Gerusalemme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 grande gioia </a:t>
            </a:r>
            <a:r>
              <a:rPr lang="it-IT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53</a:t>
            </a:r>
            <a:r>
              <a:rPr lang="it-IT" sz="2400" dirty="0"/>
              <a:t>e stavano sempre nel tempio lodando Dio. </a:t>
            </a:r>
          </a:p>
        </p:txBody>
      </p:sp>
      <p:pic>
        <p:nvPicPr>
          <p:cNvPr id="13314" name="Picture 2" descr="Stille-Bi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72046"/>
            <a:ext cx="4626679" cy="66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292080" y="260648"/>
            <a:ext cx="35124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Marco 16,19 </a:t>
            </a:r>
            <a:r>
              <a:rPr lang="it-IT" sz="2400" dirty="0" smtClean="0"/>
              <a:t>Il Signore Gesù, dopo aver parlato con loro, fu elevato in cielo e sedette alla destra di Dio. </a:t>
            </a:r>
            <a:br>
              <a:rPr lang="it-IT" sz="2400" dirty="0" smtClean="0"/>
            </a:br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r>
              <a:rPr lang="it-IT" sz="2400" baseline="30000" dirty="0" smtClean="0"/>
              <a:t> </a:t>
            </a:r>
            <a:r>
              <a:rPr lang="it-IT" sz="2400" dirty="0" smtClean="0"/>
              <a:t>Allora 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essi partirono </a:t>
            </a:r>
            <a:r>
              <a:rPr lang="it-IT" sz="2400" dirty="0" smtClean="0"/>
              <a:t>e predicarono dappertutto, mentre il Signore agiva insieme con loro e confermava la Parola con i segni che la accompagnavano</a:t>
            </a:r>
            <a:endParaRPr lang="it-IT" sz="2400" dirty="0"/>
          </a:p>
        </p:txBody>
      </p:sp>
      <p:pic>
        <p:nvPicPr>
          <p:cNvPr id="12290" name="Picture 2" descr="Dauerausstellung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0004" r="7818" b="9866"/>
          <a:stretch/>
        </p:blipFill>
        <p:spPr bwMode="auto">
          <a:xfrm>
            <a:off x="107503" y="116632"/>
            <a:ext cx="509121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64088" y="188640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/>
              <a:t>Giovanni 20,17 </a:t>
            </a:r>
            <a:r>
              <a:rPr lang="it-IT" sz="2400" dirty="0" smtClean="0"/>
              <a:t>Gesù le disse: «Non mi trattenere, perché 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sono ancora salito al Padre</a:t>
            </a:r>
            <a:r>
              <a:rPr lang="it-IT" sz="2400" dirty="0" smtClean="0"/>
              <a:t>; ma va' dai miei fratelli e di' loro: «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Salgo al Padre mio </a:t>
            </a:r>
            <a:r>
              <a:rPr lang="it-IT" sz="2400" dirty="0" smtClean="0"/>
              <a:t>e Padre vostro, Dio mio e Dio vostro»». </a:t>
            </a:r>
            <a:endParaRPr lang="it-IT" sz="2400" dirty="0"/>
          </a:p>
        </p:txBody>
      </p:sp>
      <p:pic>
        <p:nvPicPr>
          <p:cNvPr id="11266" name="Picture 2" descr="Maria Magdalena am Ostermor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" y="115714"/>
            <a:ext cx="5085629" cy="65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uerausstellu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" y="188640"/>
            <a:ext cx="48605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59136" y="5803523"/>
            <a:ext cx="295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Immagini </a:t>
            </a:r>
            <a:r>
              <a:rPr lang="it-IT" dirty="0" err="1" smtClean="0"/>
              <a:t>Micael</a:t>
            </a:r>
            <a:r>
              <a:rPr lang="it-IT" dirty="0" smtClean="0"/>
              <a:t> </a:t>
            </a:r>
            <a:r>
              <a:rPr lang="it-IT" dirty="0" err="1" smtClean="0"/>
              <a:t>Blum</a:t>
            </a:r>
            <a:endParaRPr lang="it-IT" dirty="0" smtClean="0"/>
          </a:p>
          <a:p>
            <a:r>
              <a:rPr lang="it-IT" dirty="0" smtClean="0"/>
              <a:t>www.michael-blum-atelier.de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82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e-Bilder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" y="91596"/>
            <a:ext cx="4974029" cy="66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860032" y="260648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atti1, 1</a:t>
            </a:r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dirty="0"/>
              <a:t>Nel primo racconto, o </a:t>
            </a:r>
            <a:r>
              <a:rPr lang="it-IT" sz="2400" dirty="0" err="1"/>
              <a:t>Teòfilo</a:t>
            </a:r>
            <a:r>
              <a:rPr lang="it-IT" sz="2400" dirty="0"/>
              <a:t>, ho trattato di tutto quello che Gesù fece e insegnò dagli inizi </a:t>
            </a:r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it-IT" sz="2400" dirty="0" smtClean="0"/>
              <a:t>fino </a:t>
            </a:r>
            <a:r>
              <a:rPr lang="it-IT" sz="2400" dirty="0"/>
              <a:t>al giorno in cui fu assunto in cielo, dopo aver dato disposizioni agli apostoli che si era scelti per mezzo dello Spirito Santo.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60032" y="3446498"/>
            <a:ext cx="3686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fece e insegnò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y Gabriel" pitchFamily="2" charset="0"/>
              </a:rPr>
              <a:t> 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Fray Gabriel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60033" y="4365104"/>
            <a:ext cx="41044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fino al giorno in cui fu assunto in cielo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60033" y="5654008"/>
            <a:ext cx="39744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dopo aver dato disposizioni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48064" y="260648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</a:t>
            </a:r>
            <a:r>
              <a:rPr lang="it-IT" sz="2400" dirty="0" smtClean="0"/>
              <a:t>Egli </a:t>
            </a:r>
            <a:r>
              <a:rPr lang="it-IT" sz="2400" dirty="0"/>
              <a:t>si mostrò a essi vivo, dopo la sua passione, con molte prove, durante quaranta giorni, apparendo loro e parlando delle cose riguardanti il regno di Dio. </a:t>
            </a:r>
          </a:p>
        </p:txBody>
      </p:sp>
      <p:pic>
        <p:nvPicPr>
          <p:cNvPr id="2050" name="Picture 2" descr="Dauerausstellu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5" y="251220"/>
            <a:ext cx="4813605" cy="64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148064" y="5949279"/>
            <a:ext cx="225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regno di Dio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ucharisti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16632"/>
            <a:ext cx="508779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151294" y="260647"/>
            <a:ext cx="38131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</a:t>
            </a:r>
            <a:r>
              <a:rPr lang="it-IT" sz="2400" dirty="0" smtClean="0"/>
              <a:t>Mentre </a:t>
            </a:r>
            <a:r>
              <a:rPr lang="it-IT" sz="2400" dirty="0"/>
              <a:t>si trovava a tavola con essi, ordinò loro di non allontanarsi da Gerusalemme, ma di attendere l'adempimento della promessa del Padre, «quella - disse - che voi avete udito da me: </a:t>
            </a:r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</a:t>
            </a:r>
            <a:r>
              <a:rPr lang="it-IT" sz="2400" dirty="0" smtClean="0"/>
              <a:t>Giovanni </a:t>
            </a:r>
            <a:r>
              <a:rPr lang="it-IT" sz="2400" dirty="0"/>
              <a:t>battezzò con acqua, voi invece, tra non molti giorni, sarete battezzati in Spirito Santo».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51296" y="5237911"/>
            <a:ext cx="3669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tavola con essi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92079" y="5878437"/>
            <a:ext cx="2463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Spirito Santo 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04480" y="404664"/>
            <a:ext cx="4123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</a:t>
            </a:r>
            <a:r>
              <a:rPr lang="it-IT" sz="2400" dirty="0" smtClean="0"/>
              <a:t>Quelli </a:t>
            </a:r>
            <a:r>
              <a:rPr lang="it-IT" sz="2400" dirty="0"/>
              <a:t>dunque che erano con lui gli domandavano: «Signore, è questo il tempo nel quale ricostituirai il regno per Israele?». </a:t>
            </a:r>
          </a:p>
        </p:txBody>
      </p:sp>
      <p:pic>
        <p:nvPicPr>
          <p:cNvPr id="4098" name="Picture 2" descr="Stille-Bild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" y="116632"/>
            <a:ext cx="47310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819622" y="4515004"/>
            <a:ext cx="33465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ricostituirai </a:t>
            </a:r>
          </a:p>
          <a:p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regno per Israele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32040" y="6062943"/>
            <a:ext cx="225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</a:rPr>
              <a:t>regno di Dio</a:t>
            </a:r>
            <a:endParaRPr lang="it-IT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6056" y="260648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</a:t>
            </a:r>
            <a:r>
              <a:rPr lang="it-IT" sz="2400" dirty="0" smtClean="0"/>
              <a:t>Ma </a:t>
            </a:r>
            <a:r>
              <a:rPr lang="it-IT" sz="2400" dirty="0"/>
              <a:t>egli rispose: «Non spetta a voi conoscere tempi o momenti che il Padre ha riservato al suo potere, </a:t>
            </a:r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</a:t>
            </a:r>
            <a:r>
              <a:rPr lang="it-IT" sz="2400" dirty="0" smtClean="0"/>
              <a:t>ma </a:t>
            </a:r>
            <a:r>
              <a:rPr lang="it-IT" sz="2400" dirty="0"/>
              <a:t>riceverete la forza dallo Spirito Santo che scenderà su di voi,</a:t>
            </a:r>
          </a:p>
        </p:txBody>
      </p:sp>
      <p:pic>
        <p:nvPicPr>
          <p:cNvPr id="5122" name="Picture 2" descr="Pfing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2"/>
            <a:ext cx="488646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288606" y="5988501"/>
            <a:ext cx="2463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Spirito Santo 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60073" y="5403726"/>
            <a:ext cx="3327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riceverete la forza 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82899" y="4513611"/>
            <a:ext cx="3090526" cy="89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it-IT" sz="3200" b="1" dirty="0" smtClean="0">
                <a:solidFill>
                  <a:srgbClr val="FFC000"/>
                </a:solidFill>
              </a:rPr>
              <a:t>conoscere tempi </a:t>
            </a:r>
          </a:p>
          <a:p>
            <a:pPr>
              <a:lnSpc>
                <a:spcPct val="80000"/>
              </a:lnSpc>
            </a:pPr>
            <a:r>
              <a:rPr lang="it-IT" sz="3200" b="1" dirty="0" smtClean="0">
                <a:solidFill>
                  <a:srgbClr val="FFC000"/>
                </a:solidFill>
              </a:rPr>
              <a:t>o momenti </a:t>
            </a:r>
            <a:endParaRPr lang="it-IT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64088" y="332656"/>
            <a:ext cx="35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e di me sarete testimoni a Gerusalemme, in tutta la Giudea e la Samaria e fino ai confini della terra».</a:t>
            </a:r>
          </a:p>
        </p:txBody>
      </p:sp>
      <p:pic>
        <p:nvPicPr>
          <p:cNvPr id="6146" name="Picture 2" descr="Im Licht des Segen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299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516816" y="5448126"/>
            <a:ext cx="30480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 me </a:t>
            </a: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sarete testimoni 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64088" y="332656"/>
            <a:ext cx="327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it-IT" sz="2400" baseline="30000" dirty="0" smtClean="0"/>
              <a:t> </a:t>
            </a:r>
            <a:r>
              <a:rPr lang="it-IT" sz="2400" dirty="0" smtClean="0"/>
              <a:t>Detto </a:t>
            </a:r>
            <a:r>
              <a:rPr lang="it-IT" sz="2400" dirty="0"/>
              <a:t>questo, mentre lo guardavano, fu elevato in alto e una nube lo sottrasse ai loro occhi.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1" y="28617"/>
            <a:ext cx="5082639" cy="670698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64088" y="6021288"/>
            <a:ext cx="178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una nube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0032" y="332656"/>
            <a:ext cx="3995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it-IT" sz="2400" baseline="30000" dirty="0" smtClean="0"/>
              <a:t> </a:t>
            </a:r>
            <a:r>
              <a:rPr lang="it-IT" sz="2400" dirty="0" smtClean="0"/>
              <a:t>Essi </a:t>
            </a:r>
            <a:r>
              <a:rPr lang="it-IT" sz="2400" dirty="0"/>
              <a:t>stavano fissando il cielo mentre egli se ne andava, quand'ecco due uomini in bianche vesti si presentarono a loro </a:t>
            </a:r>
            <a:r>
              <a:rPr lang="it-IT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r>
              <a:rPr lang="it-IT" sz="2400" baseline="30000" dirty="0" smtClean="0"/>
              <a:t> </a:t>
            </a:r>
            <a:r>
              <a:rPr lang="it-IT" sz="2400" dirty="0" smtClean="0"/>
              <a:t>e </a:t>
            </a:r>
            <a:r>
              <a:rPr lang="it-IT" sz="2400" dirty="0"/>
              <a:t>dissero: </a:t>
            </a:r>
          </a:p>
        </p:txBody>
      </p:sp>
      <p:pic>
        <p:nvPicPr>
          <p:cNvPr id="7170" name="Picture 2" descr="Dauerausstellung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6063" r="8260" b="5650"/>
          <a:stretch/>
        </p:blipFill>
        <p:spPr bwMode="auto">
          <a:xfrm>
            <a:off x="251520" y="305592"/>
            <a:ext cx="4370244" cy="61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860032" y="5379516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due uomini in bianche vesti </a:t>
            </a:r>
          </a:p>
        </p:txBody>
      </p:sp>
    </p:spTree>
    <p:extLst>
      <p:ext uri="{BB962C8B-B14F-4D97-AF65-F5344CB8AC3E}">
        <p14:creationId xmlns:p14="http://schemas.microsoft.com/office/powerpoint/2010/main" val="42854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631</Words>
  <Application>Microsoft Office PowerPoint</Application>
  <PresentationFormat>Presentazione su schermo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Fray Gabriel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 Luciano</dc:creator>
  <cp:lastModifiedBy>don Luciano</cp:lastModifiedBy>
  <cp:revision>17</cp:revision>
  <dcterms:created xsi:type="dcterms:W3CDTF">2013-05-05T04:52:41Z</dcterms:created>
  <dcterms:modified xsi:type="dcterms:W3CDTF">2013-05-05T15:03:53Z</dcterms:modified>
</cp:coreProperties>
</file>